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32" r:id="rId1"/>
  </p:sldMasterIdLst>
  <p:notesMasterIdLst>
    <p:notesMasterId r:id="rId41"/>
  </p:notesMasterIdLst>
  <p:sldIdLst>
    <p:sldId id="943" r:id="rId2"/>
    <p:sldId id="956" r:id="rId3"/>
    <p:sldId id="966" r:id="rId4"/>
    <p:sldId id="975" r:id="rId5"/>
    <p:sldId id="1006" r:id="rId6"/>
    <p:sldId id="1007" r:id="rId7"/>
    <p:sldId id="1008" r:id="rId8"/>
    <p:sldId id="1009" r:id="rId9"/>
    <p:sldId id="1019" r:id="rId10"/>
    <p:sldId id="1012" r:id="rId11"/>
    <p:sldId id="1013" r:id="rId12"/>
    <p:sldId id="1014" r:id="rId13"/>
    <p:sldId id="1015" r:id="rId14"/>
    <p:sldId id="1016" r:id="rId15"/>
    <p:sldId id="1011" r:id="rId16"/>
    <p:sldId id="801" r:id="rId17"/>
    <p:sldId id="1001" r:id="rId18"/>
    <p:sldId id="999" r:id="rId19"/>
    <p:sldId id="968" r:id="rId20"/>
    <p:sldId id="1020" r:id="rId21"/>
    <p:sldId id="925" r:id="rId22"/>
    <p:sldId id="985" r:id="rId23"/>
    <p:sldId id="924" r:id="rId24"/>
    <p:sldId id="986" r:id="rId25"/>
    <p:sldId id="717" r:id="rId26"/>
    <p:sldId id="714" r:id="rId27"/>
    <p:sldId id="872" r:id="rId28"/>
    <p:sldId id="857" r:id="rId29"/>
    <p:sldId id="974" r:id="rId30"/>
    <p:sldId id="926" r:id="rId31"/>
    <p:sldId id="764" r:id="rId32"/>
    <p:sldId id="670" r:id="rId33"/>
    <p:sldId id="718" r:id="rId34"/>
    <p:sldId id="771" r:id="rId35"/>
    <p:sldId id="1021" r:id="rId36"/>
    <p:sldId id="930" r:id="rId37"/>
    <p:sldId id="950" r:id="rId38"/>
    <p:sldId id="954" r:id="rId39"/>
    <p:sldId id="98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>
      <p:cViewPr varScale="1">
        <p:scale>
          <a:sx n="124" d="100"/>
          <a:sy n="124" d="100"/>
        </p:scale>
        <p:origin x="15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notesViewPr>
    <p:cSldViewPr>
      <p:cViewPr varScale="1">
        <p:scale>
          <a:sx n="58" d="100"/>
          <a:sy n="58" d="100"/>
        </p:scale>
        <p:origin x="-253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52D350-A0E6-674E-8A55-1F80DE73B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F79A9-BB3A-6741-948A-DE4BFBC35B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754C22-20C5-5A41-BD14-47C717BD1E97}" type="datetimeFigureOut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0AF46A-55FA-A34E-AB29-DD914DD49A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B818604-CF34-3445-841C-4BD495309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0FE9F-150E-D249-A8BD-80A33E6170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1966A-BDF3-3146-8433-E88E0291B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CF43C57-1572-104C-A020-214D962512C1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5E3CA8BC-424A-4442-829C-BE83B0B71B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FF955F58-CA40-884A-BCB7-0E26EED78C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17EF1D09-F18A-5347-B6BA-2C1FBB42D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42A694F-8D7C-3F4C-866A-34F463D320DC}" type="slidenum">
              <a:rPr lang="en-CA" altLang="en-US" sz="1200">
                <a:latin typeface="Calibri" panose="020F0502020204030204" pitchFamily="34" charset="0"/>
              </a:rPr>
              <a:pPr eaLnBrk="1" hangingPunct="1"/>
              <a:t>2</a:t>
            </a:fld>
            <a:endParaRPr lang="en-CA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B04D7AF-11A3-D346-A704-B0A45FCD2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B57A241-FC31-544A-BAE9-091B00CE68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B7995820-8DC4-E34B-A922-F0A157D04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269EDA0-C8ED-FD41-B837-BD5DF9BEFB15}" type="slidenum">
              <a:rPr lang="en-CA" altLang="en-US" sz="1200">
                <a:latin typeface="Calibri" panose="020F0502020204030204" pitchFamily="34" charset="0"/>
              </a:rPr>
              <a:pPr eaLnBrk="1" hangingPunct="1"/>
              <a:t>3</a:t>
            </a:fld>
            <a:endParaRPr lang="en-CA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A8B7A6A6-DCB7-454E-A2A4-D6A30203D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D19412D5-DE1B-8A43-9BBB-4E12A93D46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06B0ADC6-1800-AD46-9BEA-1AFE4E89F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12499CF-5FEF-7C4D-9430-817C3A34D636}" type="slidenum">
              <a:rPr lang="en-CA" altLang="en-US" sz="1200">
                <a:latin typeface="Calibri" panose="020F0502020204030204" pitchFamily="34" charset="0"/>
              </a:rPr>
              <a:pPr eaLnBrk="1" hangingPunct="1"/>
              <a:t>15</a:t>
            </a:fld>
            <a:endParaRPr lang="en-CA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03E322AB-CE89-D744-8B7D-7DEEA41249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9C13210E-E499-4D46-88A7-2E9D40853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F4FF3D4F-943F-7C49-84CE-50D26EC4C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DA99D2-1C40-E54E-BD17-C88638F872EA}" type="slidenum">
              <a:rPr lang="en-CA" altLang="en-US" sz="1200">
                <a:latin typeface="Calibri" panose="020F0502020204030204" pitchFamily="34" charset="0"/>
              </a:rPr>
              <a:pPr eaLnBrk="1" hangingPunct="1"/>
              <a:t>22</a:t>
            </a:fld>
            <a:endParaRPr lang="en-CA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1F7A68EA-4836-8A46-A6C2-BC6956366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D078320F-54EE-5341-A639-32A27AC2D3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7D72FF1E-46CD-944F-AC73-80E6EFEBB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3279127-74A8-F443-8E86-D9714C04127A}" type="slidenum">
              <a:rPr lang="en-CA" altLang="en-US" sz="1200">
                <a:latin typeface="Calibri" panose="020F0502020204030204" pitchFamily="34" charset="0"/>
              </a:rPr>
              <a:pPr eaLnBrk="1" hangingPunct="1"/>
              <a:t>36</a:t>
            </a:fld>
            <a:endParaRPr lang="en-CA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615968C-E5FE-834A-8B74-0EDFD2F0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ED8D9-5BC9-A948-BA96-8AA385776F9E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B7CFFC2-0F30-1140-86ED-A9126E11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59C619A-792F-1442-B292-C0DC480A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B3071-8870-EA4D-B5A8-CB7CBA2BFDB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5442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4FCC536-5E2A-B54A-BA60-6F4D0AB5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AB111-0AEF-A74B-9173-5C73B38EDCC7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A38D665-1AC6-4646-96DD-05344CF7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4805DE0-1966-CE49-A9C1-170A52C2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711BF-2D0C-8543-A30E-B1E76E02224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2673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B083114-8A8E-EC46-9085-3198349C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EFC1E-40FB-854C-96D8-287C5A38CD6C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ACC5CFF-C5FD-644B-B834-8C0090D8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CACF770-3B82-734C-A86C-A41945CA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622C1-E15C-0148-92C2-1532DBE47ED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6872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2119054-927A-844C-8666-B073D329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5D4557-7F5B-7C4E-934E-17BED9327636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EDE6C63-E6BD-5C43-9F8A-4C8171E6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7E0D21F-54D8-524A-88F4-1F1C33FD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1421F-9865-DE43-A684-C170652A709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0117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A4A4AB2-71C0-4047-A082-8AE61C2F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7743B-EE31-A24A-B286-47B2DC227DC4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E8C136A-7EB5-A14B-9A09-CC096065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4A55EA8-A5A1-F74B-AABD-5B590222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18BD4-99E3-D646-8A56-051A77FA634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59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02923E4-A3CD-4A47-AC6A-C174E10C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4A2AB-C471-AD45-9A9D-6FF18B6AC8AA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E317B73-3DFE-7046-A3BC-74100C50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A04D0E3-93EF-D740-A235-36763A13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30E8B-3A5D-4242-BED9-A0D00EC743E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1411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D7D8828D-8DD3-DE44-8781-00FE0071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FE12D4-C48D-824A-8AB1-D7754885896C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B9A2896-CE7C-6C44-8CBC-A847328C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A30A2918-6099-DB4F-A837-2E7222F5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1E278-2EB0-7D48-8E7E-3C6C59CE14E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710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4D4F564-E38F-BB44-BED5-9561F917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A5079-F559-5B48-B948-C128C937352E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CB853E7-B26D-9447-9BC4-BECBAD8E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2CFD56B-467A-D84A-92B2-E3126745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35C38-B587-594A-A865-6941007A31D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7010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B9EA7BC1-0FA9-A543-AD39-859840AC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D836A0-9220-944C-B117-8211B4289813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52ED22-2973-834D-8B38-75652505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4A9941B-F5D1-5A4F-90C9-7D28382C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E2E61-FD43-154D-BBAC-A70286C3C23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0748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23170BD-1FFC-7648-979B-ECD7FF42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DA9B8-08CF-AA42-B2F3-88743EF4582B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23B9C4A-9F0D-8E43-8592-7241CFEB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1E4C269-F03D-A24F-AD1B-4E6B69A0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03C29-7E9C-E744-9458-9BD1E5BE450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6747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260C4E7-9C3E-1446-9B38-2AC14CEB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25981-5E03-EB49-A429-099C85775364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821CC4E-6C1C-9847-8011-B97A281A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DE68AEB-663A-BD47-A8CA-B4DF87CA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9FF58-9CFC-A743-B90C-DC13FD2E522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3799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AC2A3AF0-C96A-FF46-ADDE-DCF3922C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163B7C71-B41D-BB4B-BC03-2572BFA40F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DFC5EDA-F2C9-734E-8673-E3A6B1C44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</a:defRPr>
            </a:lvl1pPr>
          </a:lstStyle>
          <a:p>
            <a:fld id="{20FD7713-8E2F-BF4B-A6EF-C6E0E6851E04}" type="datetime1">
              <a:rPr lang="en-US" altLang="en-US"/>
              <a:pPr/>
              <a:t>10/10/19</a:t>
            </a:fld>
            <a:endParaRPr lang="en-CA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5752C-5014-8E4D-B0A0-1E5F77C93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CA"/>
              <a:t>Bird #15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3324506-CF2A-A24A-B92A-D9E70012F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29E0880B-892C-B946-8C9E-7C4B25D7EC2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  <a:cs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2" charset="2"/>
        <a:buChar char="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2" charset="2"/>
        <a:buChar char="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2" charset="2"/>
        <a:buChar char="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2" charset="2"/>
        <a:buChar char="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>
            <a:extLst>
              <a:ext uri="{FF2B5EF4-FFF2-40B4-BE49-F238E27FC236}">
                <a16:creationId xmlns:a16="http://schemas.microsoft.com/office/drawing/2014/main" id="{8AA376C2-8613-C44A-9E88-38A49ECFA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FB6BD-8181-FD46-9A9B-59156385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5EA80-17EF-8740-98BA-CAFD27B6C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D713E-536E-C74C-8C46-59123CA18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AA494-93C8-3C4A-A08C-70866A97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C1BFC-D4D4-D04F-93A9-9BD003070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C8A85-F81E-0E4E-AA59-84CB1D13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FE15F-9A2E-E74D-9458-55A8860FD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B98440-5097-5345-BB94-4C2CE1F53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C3965-007A-8841-A192-F46C88A08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EC8EDB-E10A-554C-8966-EACADD379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816A7-E7B1-9548-B45D-2F251F393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41DE99-A076-0645-A895-10EACBA43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C4C66E-929D-C84F-A69E-7C9289DF5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CAD31-F6AA-FB4B-B8DB-55F3A470E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90E373-7473-0348-A892-4F1DFAC09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3C7DB-0E17-B54A-B790-F5DB4E67F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05E0A-8972-C44E-9B07-3B3BED523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4808A-264B-9A49-8DCE-99DF1A5AF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42E72-CACB-8245-8ACB-312E28406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B7797-161E-3249-9A3F-E449E53F5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CE1B82-D547-FD44-A2C4-25C585988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AEE4E-6D0E-8F40-B50F-2455DAECC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4E624-38EC-F847-BE04-AEFDE71F1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4D0271-54A0-8341-ABA0-C12D9041A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CDC280-080E-7347-AB06-F08BDE40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05FAEA-300E-AD40-AD3F-39E466E9F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6A093-CDF7-3448-9129-1F63E8429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39B22-F703-784D-AA61-6F6C4CD42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29891-A274-D742-A4AF-9E3BE9D34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3F2414-BAE3-0040-A4A3-5EE417B6D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40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DB349-75AB-E241-9A1B-240809B4A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2">
            <a:extLst>
              <a:ext uri="{FF2B5EF4-FFF2-40B4-BE49-F238E27FC236}">
                <a16:creationId xmlns:a16="http://schemas.microsoft.com/office/drawing/2014/main" id="{52DF6C01-18CD-2848-B3A5-458B7739E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3CFDA4-4846-D64F-8449-26C2F0E67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B718D-C764-B64B-8A9C-A4270E8C33EA}"/>
              </a:ext>
            </a:extLst>
          </p:cNvPr>
          <p:cNvSpPr/>
          <p:nvPr/>
        </p:nvSpPr>
        <p:spPr>
          <a:xfrm>
            <a:off x="179388" y="0"/>
            <a:ext cx="8785225" cy="6858000"/>
          </a:xfrm>
          <a:prstGeom prst="rect">
            <a:avLst/>
          </a:prstGeom>
          <a:solidFill>
            <a:srgbClr val="7C7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aseline="-25000" dirty="0">
              <a:solidFill>
                <a:srgbClr val="A6A6A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C4FA2-2508-8245-A777-568B43398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2">
            <a:extLst>
              <a:ext uri="{FF2B5EF4-FFF2-40B4-BE49-F238E27FC236}">
                <a16:creationId xmlns:a16="http://schemas.microsoft.com/office/drawing/2014/main" id="{0B31A5BF-88D4-A740-9980-382F38F19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9D98D-8F7D-4A4B-922C-D64D53079D98}"/>
              </a:ext>
            </a:extLst>
          </p:cNvPr>
          <p:cNvSpPr/>
          <p:nvPr/>
        </p:nvSpPr>
        <p:spPr>
          <a:xfrm>
            <a:off x="179388" y="0"/>
            <a:ext cx="7345362" cy="6858000"/>
          </a:xfrm>
          <a:prstGeom prst="rect">
            <a:avLst/>
          </a:prstGeom>
          <a:solidFill>
            <a:srgbClr val="7C7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aseline="-25000" dirty="0">
              <a:solidFill>
                <a:srgbClr val="A6A6A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D88D2-EDC3-E945-A699-F3AC423D2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2">
            <a:extLst>
              <a:ext uri="{FF2B5EF4-FFF2-40B4-BE49-F238E27FC236}">
                <a16:creationId xmlns:a16="http://schemas.microsoft.com/office/drawing/2014/main" id="{9ABF6FFE-F09D-4F46-9528-B9BC163F6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960CD3-E511-554E-ACA1-F0DFD8A6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solidFill>
              <a:srgbClr val="988744"/>
            </a:solidFill>
            <a:miter lim="800000"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3A07B-1834-E045-ADE5-C6D833FDF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9ECAB-E25E-C847-9FFF-F022D6C8F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">
            <a:extLst>
              <a:ext uri="{FF2B5EF4-FFF2-40B4-BE49-F238E27FC236}">
                <a16:creationId xmlns:a16="http://schemas.microsoft.com/office/drawing/2014/main" id="{89D6DA95-4E4C-2046-980B-BAB517CA3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6524625"/>
            <a:ext cx="1090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CA" altLang="en-US" sz="1400">
                <a:solidFill>
                  <a:schemeClr val="bg1"/>
                </a:solidFill>
                <a:latin typeface="Optima" panose="02000503060000020004" pitchFamily="2" charset="0"/>
              </a:rPr>
              <a:t>Snowy Owl</a:t>
            </a:r>
            <a:endParaRPr lang="en-US" altLang="en-US" sz="14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50C59-0C32-7349-8D43-053919279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2C9A4-3288-674C-976A-C0CBA56CE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EBCE4-EAD7-CA47-84D4-FF6DB2CF4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539DF5-9A56-EF4C-A2EE-061AE24A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5CBDE-3363-D940-B28D-9B37E83AD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33424</TotalTime>
  <Words>7</Words>
  <Application>Microsoft Macintosh PowerPoint</Application>
  <PresentationFormat>On-screen Show (4:3)</PresentationFormat>
  <Paragraphs>6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ＭＳ Ｐゴシック</vt:lpstr>
      <vt:lpstr>Arial</vt:lpstr>
      <vt:lpstr>Book Antiqua</vt:lpstr>
      <vt:lpstr>Calibri</vt:lpstr>
      <vt:lpstr>Lucida Sans</vt:lpstr>
      <vt:lpstr>Optima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Ildiko Szabo</dc:creator>
  <cp:lastModifiedBy>Microsoft Office User</cp:lastModifiedBy>
  <cp:revision>1696</cp:revision>
  <dcterms:created xsi:type="dcterms:W3CDTF">2008-10-06T23:32:41Z</dcterms:created>
  <dcterms:modified xsi:type="dcterms:W3CDTF">2019-10-10T15:41:14Z</dcterms:modified>
</cp:coreProperties>
</file>